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6" r:id="rId3"/>
    <p:sldId id="258" r:id="rId4"/>
    <p:sldId id="259" r:id="rId5"/>
    <p:sldId id="263" r:id="rId6"/>
    <p:sldId id="262" r:id="rId7"/>
    <p:sldId id="266" r:id="rId8"/>
    <p:sldId id="265" r:id="rId9"/>
    <p:sldId id="267" r:id="rId10"/>
    <p:sldId id="268" r:id="rId11"/>
    <p:sldId id="269" r:id="rId12"/>
    <p:sldId id="264" r:id="rId13"/>
  </p:sldIdLst>
  <p:sldSz cx="9144000" cy="5851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268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57646"/>
            <a:ext cx="6858000" cy="203719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73405"/>
            <a:ext cx="6858000" cy="1412764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8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3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540"/>
            <a:ext cx="1971675" cy="49588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540"/>
            <a:ext cx="5800725" cy="49588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0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58819"/>
            <a:ext cx="7886700" cy="243407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915917"/>
            <a:ext cx="7886700" cy="128002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57698"/>
            <a:ext cx="3886200" cy="3712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57698"/>
            <a:ext cx="3886200" cy="3712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3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11540"/>
            <a:ext cx="7886700" cy="11310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34437"/>
            <a:ext cx="3868340" cy="7029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137432"/>
            <a:ext cx="3868340" cy="31438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34437"/>
            <a:ext cx="3887391" cy="7029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37432"/>
            <a:ext cx="3887391" cy="31438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2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4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8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0102"/>
            <a:ext cx="2949178" cy="136535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42512"/>
            <a:ext cx="4629150" cy="41583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55458"/>
            <a:ext cx="2949178" cy="325220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2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90102"/>
            <a:ext cx="2949178" cy="136535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42512"/>
            <a:ext cx="4629150" cy="415837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55458"/>
            <a:ext cx="2949178" cy="325220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63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11540"/>
            <a:ext cx="7886700" cy="1131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57698"/>
            <a:ext cx="7886700" cy="3712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423497"/>
            <a:ext cx="205740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5E12D-3015-42D5-97E7-E6FF6480EC2F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423497"/>
            <a:ext cx="308610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423497"/>
            <a:ext cx="2057400" cy="31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5EEEE-8765-45D5-91E4-05C0E349B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82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87036F-5945-DDBD-9887-FBEDE9243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9" r="29277"/>
          <a:stretch/>
        </p:blipFill>
        <p:spPr>
          <a:xfrm rot="5400000">
            <a:off x="1646239" y="-1646237"/>
            <a:ext cx="5851526" cy="9144001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EEA8A73-8AB3-435C-BE51-8AF3AF7F7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471" y="4356666"/>
            <a:ext cx="4519665" cy="11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9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184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827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211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25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851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10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822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266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271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97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983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64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Williamson</dc:creator>
  <cp:lastModifiedBy>Kathryn Williamson</cp:lastModifiedBy>
  <cp:revision>68</cp:revision>
  <dcterms:created xsi:type="dcterms:W3CDTF">2021-02-09T17:42:35Z</dcterms:created>
  <dcterms:modified xsi:type="dcterms:W3CDTF">2025-04-28T19:12:43Z</dcterms:modified>
</cp:coreProperties>
</file>